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69" r:id="rId4"/>
    <p:sldId id="257" r:id="rId5"/>
    <p:sldId id="258" r:id="rId6"/>
    <p:sldId id="259" r:id="rId7"/>
    <p:sldId id="260" r:id="rId8"/>
    <p:sldId id="270" r:id="rId9"/>
    <p:sldId id="271" r:id="rId10"/>
    <p:sldId id="262" r:id="rId11"/>
    <p:sldId id="264" r:id="rId12"/>
    <p:sldId id="265" r:id="rId13"/>
    <p:sldId id="266" r:id="rId14"/>
    <p:sldId id="272" r:id="rId15"/>
    <p:sldId id="273" r:id="rId16"/>
    <p:sldId id="274" r:id="rId17"/>
    <p:sldId id="275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7FDA8-3720-4131-B8CF-143CD09C9DB4}" type="datetimeFigureOut">
              <a:rPr lang="en-IN" smtClean="0"/>
              <a:t>03-09-2014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E407F-3659-461F-8EBA-0B08E00F69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4781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BC8FD-AA81-4E00-A61F-D60A3060184D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68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8227-978B-4BE8-BF4B-DE72D922C3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819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B872D-4061-4329-8BA2-9B3650D042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68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F29C3-EA01-47F1-8518-15B78E7A73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10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6926C-1BFD-448E-9150-E42E30E7DF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863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DA0A1-8D2F-4435-9533-C237DD84BF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370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BE8B9-204A-46A4-83DE-134A1401D4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829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1CD86-3CF6-4800-8DFD-5BE5EE6081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625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71957-0862-4C0D-97D1-288E502628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78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83622-A2B1-4219-9DE1-C6D04DFD1A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952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F0DAA-9830-49A9-9EE1-716E10DB39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582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F73A8-F034-489F-8A7E-FA0C83B539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29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B0A3D5-82A0-461B-B176-F6CA3DE76F5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84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EDGE AND EDGE+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038600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IN" dirty="0" smtClean="0"/>
          </a:p>
          <a:p>
            <a:r>
              <a:rPr lang="en-IN" b="1" dirty="0" smtClean="0"/>
              <a:t>BY </a:t>
            </a:r>
          </a:p>
          <a:p>
            <a:r>
              <a:rPr lang="en-IN" b="1" dirty="0" smtClean="0"/>
              <a:t>P.SAI LALITH ROHIT</a:t>
            </a:r>
          </a:p>
          <a:p>
            <a:r>
              <a:rPr lang="en-IN" b="1" dirty="0" smtClean="0"/>
              <a:t>132242601017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1914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MAIN NEW NETWORK ARCHITECTURE  ENTITIES NEEDED FOR EDGE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 smtClean="0"/>
              <a:t>SGSN: (SERVING GPRS SUPPORT NODE)</a:t>
            </a:r>
          </a:p>
          <a:p>
            <a:r>
              <a:rPr lang="en-IN" dirty="0" smtClean="0"/>
              <a:t> This forms a gateway of services with in the network.</a:t>
            </a:r>
          </a:p>
          <a:p>
            <a:r>
              <a:rPr lang="en-IN" dirty="0" smtClean="0"/>
              <a:t>Provides services like packet routing and transfer ,authentication,logical link management ,charging data.</a:t>
            </a:r>
          </a:p>
          <a:p>
            <a:r>
              <a:rPr lang="en-IN" dirty="0" smtClean="0"/>
              <a:t>Stores location information.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0212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2. GGSN</a:t>
            </a:r>
            <a:r>
              <a:rPr lang="en-IN" dirty="0" smtClean="0">
                <a:sym typeface="Wingdings" pitchFamily="2" charset="2"/>
              </a:rPr>
              <a:t>: (GATEWAY GPRS SUPPORT NODE)</a:t>
            </a:r>
            <a:endParaRPr lang="en-IN" dirty="0" smtClean="0"/>
          </a:p>
          <a:p>
            <a:r>
              <a:rPr lang="en-IN" dirty="0" smtClean="0"/>
              <a:t>GGSN receives data addressed to a specific user ,it checks if the user </a:t>
            </a:r>
            <a:r>
              <a:rPr lang="en-IN" smtClean="0"/>
              <a:t>is active, then </a:t>
            </a:r>
            <a:r>
              <a:rPr lang="en-IN" dirty="0" smtClean="0"/>
              <a:t>forward the data.</a:t>
            </a:r>
          </a:p>
          <a:p>
            <a:r>
              <a:rPr lang="en-IN" dirty="0" smtClean="0"/>
              <a:t>Packet data from the mobile is routed to the right  destination network by GGSN. </a:t>
            </a:r>
          </a:p>
        </p:txBody>
      </p:sp>
    </p:spTree>
    <p:extLst>
      <p:ext uri="{BB962C8B-B14F-4D97-AF65-F5344CB8AC3E}">
        <p14:creationId xmlns:p14="http://schemas.microsoft.com/office/powerpoint/2010/main" val="29395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3. PCU: (PACKET CONTROL UNIT)</a:t>
            </a:r>
          </a:p>
          <a:p>
            <a:pPr marL="0" indent="0">
              <a:buNone/>
            </a:pPr>
            <a:r>
              <a:rPr lang="en-IN" dirty="0" smtClean="0"/>
              <a:t>It differentiates data destined  for the GSM network and data destined for the EDGE NETWORK.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452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MODULATION TECHNIQUES USED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GMSK and 8PSK modulation are used</a:t>
            </a:r>
            <a:r>
              <a:rPr lang="en-IN" dirty="0" smtClean="0"/>
              <a:t>. </a:t>
            </a:r>
          </a:p>
          <a:p>
            <a:pPr marL="0" indent="0">
              <a:buNone/>
            </a:pPr>
            <a:r>
              <a:rPr lang="en-IN" dirty="0" smtClean="0"/>
              <a:t> WHY GMSK USED:</a:t>
            </a:r>
          </a:p>
          <a:p>
            <a:r>
              <a:rPr lang="en-IN" dirty="0" smtClean="0"/>
              <a:t>GMSK high spectral efficiency.</a:t>
            </a:r>
          </a:p>
          <a:p>
            <a:r>
              <a:rPr lang="en-IN" dirty="0" smtClean="0"/>
              <a:t>It has constant power level which allows higher efficiency RF power amplifiers to be used in the handset, there by reducing  current conserving battery life.</a:t>
            </a:r>
          </a:p>
          <a:p>
            <a:r>
              <a:rPr lang="en-IN" dirty="0" smtClean="0"/>
              <a:t>None of the information is carried as amplitude variations.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0148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Drawbacks of GMSK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Gaussian filter increases the modulation memory in the system and cause inter symbol interference, making it more difficult between different transmitted data values and requiring more complex channel equalization algorithms.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569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8-PSK MODULATION:</a:t>
            </a:r>
          </a:p>
          <a:p>
            <a:r>
              <a:rPr lang="en-IN" dirty="0" smtClean="0"/>
              <a:t>In this modulation the information is conveyed on the phase of the carrier.</a:t>
            </a:r>
          </a:p>
          <a:p>
            <a:pPr marL="0" indent="0">
              <a:buNone/>
            </a:pPr>
            <a:r>
              <a:rPr lang="en-IN" dirty="0" smtClean="0"/>
              <a:t>ADVANTAGES OF 8PSK:</a:t>
            </a:r>
          </a:p>
          <a:p>
            <a:r>
              <a:rPr lang="en-IN" dirty="0" smtClean="0"/>
              <a:t>Operates with in the with in the existing system GSM,GPRS CHANNEL STRUCTURE,BANDWIDTH,CODING STRUCTURE.</a:t>
            </a:r>
          </a:p>
          <a:p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4221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GMSK AND 8PSK WORK TOGETHER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PSK has equivalent bandwidth and adjacent channel interference levels to GMSK. This makes it possible to integrate EDGE channels into existing GSM /GPRS NETWORK.</a:t>
            </a:r>
          </a:p>
          <a:p>
            <a:r>
              <a:rPr lang="en-IN" dirty="0" smtClean="0"/>
              <a:t>When the signal is poor GMSK can be more effective than 8PSK and as a result the overall EDGE modulation scheme is the mixture of GMSK and 8PSK.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8117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EDGE+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EDGE+ which works like a GPS Navigator.</a:t>
            </a:r>
          </a:p>
          <a:p>
            <a:r>
              <a:rPr lang="en-IN" dirty="0" smtClean="0"/>
              <a:t>THE GLOBAL LEADER IN SATELLITE NAVIGATION “GRAMIN INTERNATIONAL LTD” announced recently this EDGE PLUS  technology is introducing in touring cyclists ,mountain bikers.</a:t>
            </a:r>
          </a:p>
          <a:p>
            <a:r>
              <a:rPr lang="en-IN" dirty="0" smtClean="0"/>
              <a:t>It helps to find the </a:t>
            </a:r>
            <a:r>
              <a:rPr lang="en-IN" dirty="0" smtClean="0"/>
              <a:t>way.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667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ov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90" r="1999" b="9679"/>
          <a:stretch/>
        </p:blipFill>
        <p:spPr bwMode="auto">
          <a:xfrm>
            <a:off x="1416050" y="457201"/>
            <a:ext cx="6187249" cy="5392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01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IS EDGE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Stands for ENHANCED DATA RATES FOR GSM EVOLUTION.</a:t>
            </a:r>
          </a:p>
          <a:p>
            <a:r>
              <a:rPr lang="en-IN" dirty="0" smtClean="0"/>
              <a:t>EDGE is a high speed mobile standard .this technology gives GSM the capacity to match the services offered by 3G network.</a:t>
            </a:r>
          </a:p>
          <a:p>
            <a:r>
              <a:rPr lang="en-IN" dirty="0" smtClean="0"/>
              <a:t>EDGE is considered as a 2.75 generation standard that is seen as a transition from 2G TO 3G.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95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It allows data transmission speeds up to 473.6 kbps.</a:t>
            </a:r>
          </a:p>
          <a:p>
            <a:r>
              <a:rPr lang="en-IN" dirty="0" smtClean="0"/>
              <a:t>The idea behind is to increase the data rate that can be achieved with GSM.</a:t>
            </a:r>
          </a:p>
          <a:p>
            <a:r>
              <a:rPr lang="en-IN" dirty="0" smtClean="0"/>
              <a:t>It works with existing GSM and GPRS NETWORK.</a:t>
            </a:r>
          </a:p>
          <a:p>
            <a:r>
              <a:rPr lang="en-IN" dirty="0" smtClean="0"/>
              <a:t>EDGE devices are backwards compatible with GPRS.</a:t>
            </a:r>
          </a:p>
          <a:p>
            <a:r>
              <a:rPr lang="en-IN" dirty="0" smtClean="0"/>
              <a:t>It also operates on GPRS networks where EDGE has not been deployed.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146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NECESSARY TECHNOLOGIES FOR IMPLEMENTING  EDGE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GSM 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Largest mobile standard using today.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It enjoys world wide roaming.</a:t>
            </a:r>
          </a:p>
          <a:p>
            <a:pPr marL="0" indent="0">
              <a:buNone/>
            </a:pPr>
            <a:r>
              <a:rPr lang="en-IN" dirty="0" smtClean="0"/>
              <a:t> GSM is implemented in 800MHz,900</a:t>
            </a:r>
            <a:r>
              <a:rPr lang="en-IN" dirty="0"/>
              <a:t> </a:t>
            </a:r>
            <a:r>
              <a:rPr lang="en-IN" dirty="0" smtClean="0"/>
              <a:t>MHz,1800</a:t>
            </a:r>
            <a:r>
              <a:rPr lang="en-IN" dirty="0"/>
              <a:t> </a:t>
            </a:r>
            <a:r>
              <a:rPr lang="en-IN" dirty="0" smtClean="0"/>
              <a:t>      MHz and 1900 MHz frequency bands.</a:t>
            </a:r>
          </a:p>
          <a:p>
            <a:pPr marL="0" indent="0">
              <a:buNone/>
            </a:pPr>
            <a:r>
              <a:rPr lang="en-I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173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GPRS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An enhancement for GSM network that introduces packet data transmission.</a:t>
            </a:r>
          </a:p>
          <a:p>
            <a:r>
              <a:rPr lang="en-IN" dirty="0" smtClean="0"/>
              <a:t>GPRS uses radio spectrum very efficiently and users with “always on” connectivity and greater bandwidth.</a:t>
            </a:r>
          </a:p>
          <a:p>
            <a:r>
              <a:rPr lang="en-IN" dirty="0" smtClean="0"/>
              <a:t>GPRS delivers speeds </a:t>
            </a:r>
            <a:r>
              <a:rPr lang="en-IN" dirty="0" err="1" smtClean="0"/>
              <a:t>upto</a:t>
            </a:r>
            <a:r>
              <a:rPr lang="en-IN" dirty="0" smtClean="0"/>
              <a:t> 115kbps.</a:t>
            </a:r>
          </a:p>
        </p:txBody>
      </p:sp>
    </p:spTree>
    <p:extLst>
      <p:ext uri="{BB962C8B-B14F-4D97-AF65-F5344CB8AC3E}">
        <p14:creationId xmlns:p14="http://schemas.microsoft.com/office/powerpoint/2010/main" val="73470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Problems in GPRS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In cellular system different users tend to have different channel qualities in terms of SIR(Ratio of the average received modulated carrier power to the average received co-channel interference power).</a:t>
            </a:r>
          </a:p>
          <a:p>
            <a:r>
              <a:rPr lang="en-IN" dirty="0" smtClean="0"/>
              <a:t>Services such as speech  requires certain target SIR to give good quality below the target quality is unacceptable. While the above it is good.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341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The n/w has to make sure that only a small fraction of users are below the target .but large part of users experiences  high SIR.</a:t>
            </a:r>
          </a:p>
          <a:p>
            <a:r>
              <a:rPr lang="en-IN" dirty="0" smtClean="0"/>
              <a:t>EDGE is designed to improve the situation by employing the mechanism known as link  quality control.</a:t>
            </a:r>
          </a:p>
          <a:p>
            <a:r>
              <a:rPr lang="en-IN" dirty="0" smtClean="0"/>
              <a:t>Saturation GPRS saturates at low SIR, where as EDGE user quality increases with increased channel quality.</a:t>
            </a:r>
          </a:p>
          <a:p>
            <a:r>
              <a:rPr lang="en-IN" dirty="0" smtClean="0"/>
              <a:t>To obtain this EDGE must include transmission modes with significantly higher information bit rates than those of standard GSM.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947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8458200" cy="5090917"/>
          </a:xfrm>
        </p:spPr>
      </p:pic>
    </p:spTree>
    <p:extLst>
      <p:ext uri="{BB962C8B-B14F-4D97-AF65-F5344CB8AC3E}">
        <p14:creationId xmlns:p14="http://schemas.microsoft.com/office/powerpoint/2010/main" val="377695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685</Words>
  <Application>Microsoft Office PowerPoint</Application>
  <PresentationFormat>On-screen Show (4:3)</PresentationFormat>
  <Paragraphs>61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Default Design</vt:lpstr>
      <vt:lpstr>EDGE AND EDGE+</vt:lpstr>
      <vt:lpstr>PowerPoint Presentation</vt:lpstr>
      <vt:lpstr>WHAT IS EDGE</vt:lpstr>
      <vt:lpstr>PowerPoint Presentation</vt:lpstr>
      <vt:lpstr>NECESSARY TECHNOLOGIES FOR IMPLEMENTING  EDGE</vt:lpstr>
      <vt:lpstr>GPRS</vt:lpstr>
      <vt:lpstr>Problems in GPRS</vt:lpstr>
      <vt:lpstr>PowerPoint Presentation</vt:lpstr>
      <vt:lpstr>PowerPoint Presentation</vt:lpstr>
      <vt:lpstr>MAIN NEW NETWORK ARCHITECTURE  ENTITIES NEEDED FOR EDGE</vt:lpstr>
      <vt:lpstr>PowerPoint Presentation</vt:lpstr>
      <vt:lpstr>PowerPoint Presentation</vt:lpstr>
      <vt:lpstr>MODULATION TECHNIQUES USED </vt:lpstr>
      <vt:lpstr>Drawbacks of GMSK</vt:lpstr>
      <vt:lpstr>PowerPoint Presentation</vt:lpstr>
      <vt:lpstr>GMSK AND 8PSK WORK TOGETHER</vt:lpstr>
      <vt:lpstr>EDGE+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EDGE AND EDGE+</dc:title>
  <dc:creator>sai lalith rohit</dc:creator>
  <cp:lastModifiedBy>sai lalith rohit</cp:lastModifiedBy>
  <cp:revision>35</cp:revision>
  <dcterms:created xsi:type="dcterms:W3CDTF">2006-08-16T00:00:00Z</dcterms:created>
  <dcterms:modified xsi:type="dcterms:W3CDTF">2014-09-03T18:03:13Z</dcterms:modified>
</cp:coreProperties>
</file>