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82" r:id="rId8"/>
    <p:sldId id="263" r:id="rId9"/>
    <p:sldId id="280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>
        <p:scale>
          <a:sx n="75" d="100"/>
          <a:sy n="75" d="100"/>
        </p:scale>
        <p:origin x="-11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03C9-3436-48F3-8DC1-73D584F6F66A}" type="datetimeFigureOut">
              <a:rPr lang="en-IN" smtClean="0"/>
              <a:pPr/>
              <a:t>23-08-2014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83285-0838-4439-B683-AB020C4340E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03C9-3436-48F3-8DC1-73D584F6F66A}" type="datetimeFigureOut">
              <a:rPr lang="en-IN" smtClean="0"/>
              <a:pPr/>
              <a:t>23-08-2014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83285-0838-4439-B683-AB020C4340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03C9-3436-48F3-8DC1-73D584F6F66A}" type="datetimeFigureOut">
              <a:rPr lang="en-IN" smtClean="0"/>
              <a:pPr/>
              <a:t>23-08-2014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83285-0838-4439-B683-AB020C4340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03C9-3436-48F3-8DC1-73D584F6F66A}" type="datetimeFigureOut">
              <a:rPr lang="en-IN" smtClean="0"/>
              <a:pPr/>
              <a:t>23-08-2014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83285-0838-4439-B683-AB020C4340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03C9-3436-48F3-8DC1-73D584F6F66A}" type="datetimeFigureOut">
              <a:rPr lang="en-IN" smtClean="0"/>
              <a:pPr/>
              <a:t>23-08-2014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83285-0838-4439-B683-AB020C4340E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03C9-3436-48F3-8DC1-73D584F6F66A}" type="datetimeFigureOut">
              <a:rPr lang="en-IN" smtClean="0"/>
              <a:pPr/>
              <a:t>23-08-2014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83285-0838-4439-B683-AB020C4340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03C9-3436-48F3-8DC1-73D584F6F66A}" type="datetimeFigureOut">
              <a:rPr lang="en-IN" smtClean="0"/>
              <a:pPr/>
              <a:t>23-08-2014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83285-0838-4439-B683-AB020C4340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03C9-3436-48F3-8DC1-73D584F6F66A}" type="datetimeFigureOut">
              <a:rPr lang="en-IN" smtClean="0"/>
              <a:pPr/>
              <a:t>23-08-2014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83285-0838-4439-B683-AB020C4340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03C9-3436-48F3-8DC1-73D584F6F66A}" type="datetimeFigureOut">
              <a:rPr lang="en-IN" smtClean="0"/>
              <a:pPr/>
              <a:t>23-08-2014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83285-0838-4439-B683-AB020C4340E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03C9-3436-48F3-8DC1-73D584F6F66A}" type="datetimeFigureOut">
              <a:rPr lang="en-IN" smtClean="0"/>
              <a:pPr/>
              <a:t>23-08-2014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83285-0838-4439-B683-AB020C4340E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03C9-3436-48F3-8DC1-73D584F6F66A}" type="datetimeFigureOut">
              <a:rPr lang="en-IN" smtClean="0"/>
              <a:pPr/>
              <a:t>23-08-2014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83285-0838-4439-B683-AB020C4340E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9803C9-3436-48F3-8DC1-73D584F6F66A}" type="datetimeFigureOut">
              <a:rPr lang="en-IN" smtClean="0"/>
              <a:pPr/>
              <a:t>23-08-2014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1B83285-0838-4439-B683-AB020C4340E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1340768"/>
            <a:ext cx="7772400" cy="189964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Frequency Bands</a:t>
            </a:r>
            <a:endParaRPr lang="en-IN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7406640" cy="17526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Prepared by,</a:t>
            </a:r>
          </a:p>
          <a:p>
            <a:pPr algn="r"/>
            <a:r>
              <a:rPr lang="en-US" dirty="0" err="1" smtClean="0"/>
              <a:t>J.Jayastree</a:t>
            </a:r>
            <a:r>
              <a:rPr lang="en-US" dirty="0" smtClean="0"/>
              <a:t> (132242601007)</a:t>
            </a:r>
          </a:p>
          <a:p>
            <a:pPr algn="r"/>
            <a:r>
              <a:rPr lang="en-US" dirty="0" err="1" smtClean="0"/>
              <a:t>M.Tech</a:t>
            </a:r>
            <a:r>
              <a:rPr lang="en-US" dirty="0" smtClean="0"/>
              <a:t>(COS)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IEEE Bands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35100" y="1628800"/>
            <a:ext cx="749935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ELF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Extremely low frequency ranges from 3 to 30Hz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Wavelength ranges from 100,000 to 10,000Kms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ELF radio waves are generated by lightning and natural disturbances in Earth's magnetic field.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Used in submarines.</a:t>
            </a: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SLF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Super low frequency ranges from 30 to 300Hz.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Wavelength ranges from 10,000 to  1000Kms.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penetrate sea water so used to communicate with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sumarines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ULF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Ultra Low Frequency ranges from 300Hz to 3KHz.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Wavelength ranges from 1000 to 100Kms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Used by military for secure communication through ground.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VLF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Very low frequency ranges from 3KHz to 30KHz.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Also known 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myriametre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band.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Wavelength ranges from 10 to 100Kms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VLF are used on radio navigation services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time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radio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stations,military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communications.</a:t>
            </a:r>
          </a:p>
          <a:p>
            <a:pPr algn="just">
              <a:buNone/>
            </a:pP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LF 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Low Frequency ranges from 30-300KHz.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Also known as kilometer band or kilometer wave.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Used in radio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broadcasting,military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etc.</a:t>
            </a:r>
          </a:p>
          <a:p>
            <a:pPr algn="just">
              <a:buFont typeface="Wingdings" pitchFamily="2" charset="2"/>
              <a:buChar char="Ø"/>
            </a:pP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MF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Medium frequency ranges from 300KHz to 3MHz.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Also known as hectometer band or hectometer wave.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follows ground wave and sky wave propagation.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Used in RFD receivers.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HF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High frequency ranges from 3 to 30MHz.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Also known as decameter band or decameter wave.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Wavelength ranges from 1 to 10decameters.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Military and governmental communication systems, Aviation air-to-ground communications, Amateur radio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VHF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Very High Frequency ranges from 30 to 300MHz.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Wavelength ranges from 1 to 10 meters.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Commonly used in FM ,TV broadcast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UHF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Ultra High Frequency ranges from 300MHz and 3GHz.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Also known as decimeter band or decimeter wave.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Used in mobile communications, TV broadcasting.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Frequency Band: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a specific range of frequencies in the radio frequency (RF) spectrum.</a:t>
            </a:r>
          </a:p>
          <a:p>
            <a:pPr algn="just">
              <a:buNone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Frequency bands are groupings of radio frequencies that are used by mobile networks to communicate with mobile phones. 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SHF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Super High Frequency ranges from 3GHz to 30GHz.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Also Known as centimeter band or centimeter wave.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Wavelength ranges from 1 to 10Cms.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Used 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radar,cell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phones,Wlan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etc.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EHF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Extremely high frequency ranges from 30 to 300GHz.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Also known as millimeter band or millimeter wave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Wavelength ranges from 30 to 300GHz.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Used 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Telecommunication,weapon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system,Medicine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Frequency </a:t>
            </a:r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Bands 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7272807" cy="532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852936"/>
            <a:ext cx="749808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THANK YOU</a:t>
            </a:r>
            <a:endParaRPr lang="en-IN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Radio Frequency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en-IN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Radio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frequency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RF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) is a rate of oscillation in the range of around 3 KHz to 300 GHz, </a:t>
            </a:r>
          </a:p>
          <a:p>
            <a:pPr algn="just">
              <a:buNone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which corresponds to the frequency of radio waves, and the alternating current which carry radio signals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Frequency Allocation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8229600" cy="45259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Use of radio frequency bands of the electromagnetic spectrum is regulated by governments in most countries.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A number standards bodies work on standards for frequency allocation,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which are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International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Telecommunication Union (ITU)</a:t>
            </a:r>
          </a:p>
          <a:p>
            <a:pPr lvl="0" algn="just">
              <a:buFont typeface="Wingdings" pitchFamily="2" charset="2"/>
              <a:buChar char="ü"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European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Conference of Postal and Telecommunications Administrations (CEPT)</a:t>
            </a:r>
          </a:p>
          <a:p>
            <a:pPr lvl="0" algn="just">
              <a:buFont typeface="Wingdings" pitchFamily="2" charset="2"/>
              <a:buChar char="ü"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European Telecommunications Standards Institute(ETSI)</a:t>
            </a:r>
          </a:p>
          <a:p>
            <a:pPr lvl="0" algn="just">
              <a:buFont typeface="Wingdings" pitchFamily="2" charset="2"/>
              <a:buChar char="ü"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International Special Committee on Radio Interference (CISPR)</a:t>
            </a:r>
          </a:p>
          <a:p>
            <a:pPr algn="just">
              <a:buFont typeface="Wingdings" pitchFamily="2" charset="2"/>
              <a:buChar char="Ø"/>
            </a:pP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Frequency Allocation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These standards have assigned frequency bands in 3 types of allocation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No one may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transmit - Only used for radio astronomy</a:t>
            </a: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Anyone may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transmit - Uses unlicensed frequency bands</a:t>
            </a: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Only the licensed user of that band may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transmit - By frequency reuse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ITU Band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24744"/>
            <a:ext cx="7560840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ITU Band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 ITU band ,frequency band number is allocated by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, in which the number is the logarithm of the approximate geometric mean of the upper and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lower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band limits in 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Hz.</a:t>
            </a:r>
          </a:p>
          <a:p>
            <a:pPr>
              <a:buNone/>
            </a:pPr>
            <a:endParaRPr lang="en-IN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Arial" pitchFamily="34" charset="0"/>
                <a:cs typeface="Arial" pitchFamily="34" charset="0"/>
              </a:rPr>
              <a:t>The ISM bands were first established at the International Telecommunications Conference of the 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ITU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 in Atlantic City, 1947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ITU Band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9632" y="1484784"/>
            <a:ext cx="767481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ISM Band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12776"/>
            <a:ext cx="712879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176</TotalTime>
  <Words>501</Words>
  <Application>Microsoft Office PowerPoint</Application>
  <PresentationFormat>On-screen Show (4:3)</PresentationFormat>
  <Paragraphs>101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Frequency Bands</vt:lpstr>
      <vt:lpstr>Frequency Band:</vt:lpstr>
      <vt:lpstr>Radio Frequency</vt:lpstr>
      <vt:lpstr>Frequency Allocation</vt:lpstr>
      <vt:lpstr>Frequency Allocation</vt:lpstr>
      <vt:lpstr>ITU Band</vt:lpstr>
      <vt:lpstr>ITU Band</vt:lpstr>
      <vt:lpstr>ITU Band</vt:lpstr>
      <vt:lpstr>ISM Band</vt:lpstr>
      <vt:lpstr>IEEE Bands</vt:lpstr>
      <vt:lpstr>ELF</vt:lpstr>
      <vt:lpstr>SLF</vt:lpstr>
      <vt:lpstr>ULF</vt:lpstr>
      <vt:lpstr>VLF</vt:lpstr>
      <vt:lpstr>LF </vt:lpstr>
      <vt:lpstr>MF</vt:lpstr>
      <vt:lpstr>HF</vt:lpstr>
      <vt:lpstr>VHF</vt:lpstr>
      <vt:lpstr>UHF</vt:lpstr>
      <vt:lpstr>SHF</vt:lpstr>
      <vt:lpstr>EHF</vt:lpstr>
      <vt:lpstr>Frequency Bands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Bands</dc:title>
  <dc:creator>J.JAYASREE</dc:creator>
  <cp:lastModifiedBy>J.JAYASREE</cp:lastModifiedBy>
  <cp:revision>33</cp:revision>
  <dcterms:created xsi:type="dcterms:W3CDTF">2014-08-21T18:33:46Z</dcterms:created>
  <dcterms:modified xsi:type="dcterms:W3CDTF">2014-08-23T07:00:09Z</dcterms:modified>
</cp:coreProperties>
</file>