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C5180-19C1-421F-B60D-9ECE70B58BDD}" type="datetimeFigureOut">
              <a:rPr lang="en-US" smtClean="0"/>
              <a:t>5/25/2006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A5C4F-CD2D-4963-AA0A-0BEED459A9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IDENTITY NUMBERS	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2590800"/>
          </a:xfrm>
        </p:spPr>
        <p:txBody>
          <a:bodyPr/>
          <a:lstStyle/>
          <a:p>
            <a:r>
              <a:rPr lang="en-US" dirty="0" smtClean="0"/>
              <a:t>                                       BY</a:t>
            </a:r>
          </a:p>
          <a:p>
            <a:r>
              <a:rPr lang="en-US" dirty="0" smtClean="0"/>
              <a:t>                                           A.M.VILLAVAN</a:t>
            </a:r>
          </a:p>
          <a:p>
            <a:r>
              <a:rPr lang="en-US" dirty="0" smtClean="0"/>
              <a:t>                                            M.TECH(COS)             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RFID TAG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“Traditional” tags used in retail security applications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Tag contains an antenna, and a small chip that stores a small amount of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Tag can be programmed at manufacture or on installation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Tag is powered by the high power electromagnetic field generated by the antennas – usually in doorways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The field allows the chip/antenna to reflect back an extremely weak signal containing the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Collision Detection – recognition of multiple tags in the read range – is employed to separately read the individual tags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Tracking Books in Libraries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Passports (US passports recently) 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err="1" smtClean="0"/>
              <a:t>AmEx</a:t>
            </a:r>
            <a:r>
              <a:rPr lang="en-GB" dirty="0" smtClean="0"/>
              <a:t> Blue credit card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Prison inmates (embedded) </a:t>
            </a:r>
          </a:p>
          <a:p>
            <a:endParaRPr lang="en-US" dirty="0"/>
          </a:p>
        </p:txBody>
      </p:sp>
      <p:pic>
        <p:nvPicPr>
          <p:cNvPr id="4" name="Picture 4" descr="e-zpass-over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" y="3816350"/>
            <a:ext cx="5645150" cy="3041650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For toll booths (or any “pay for entry” system)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Airport Baggage ID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Car keys, wireless entry and ignition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Animals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Hospital Patients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dirty="0" smtClean="0"/>
              <a:t>Instant history tracking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31800" indent="-323850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Cost</a:t>
            </a:r>
          </a:p>
          <a:p>
            <a:pPr lvl="1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700" dirty="0" smtClean="0"/>
              <a:t>Transceiver ~ $1000</a:t>
            </a:r>
          </a:p>
          <a:p>
            <a:pPr lvl="1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700" dirty="0" smtClean="0"/>
              <a:t>RFID Tags $0.20 each</a:t>
            </a:r>
          </a:p>
          <a:p>
            <a:pPr lvl="1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700" dirty="0" smtClean="0"/>
              <a:t>Not competitive with cost of barcode</a:t>
            </a:r>
          </a:p>
          <a:p>
            <a:pPr marL="431800" indent="-323850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UHF signals problematic near metal and water</a:t>
            </a:r>
          </a:p>
          <a:p>
            <a:pPr marL="431800" indent="-323850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Reader Collisions</a:t>
            </a:r>
          </a:p>
          <a:p>
            <a:pPr lvl="1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700" dirty="0" smtClean="0"/>
              <a:t>Can be overcome using TDMA</a:t>
            </a:r>
          </a:p>
          <a:p>
            <a:pPr marL="431800" indent="-323850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Tag Collisions</a:t>
            </a:r>
          </a:p>
          <a:p>
            <a:pPr lvl="1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700" dirty="0" smtClean="0"/>
              <a:t>Required some engineering of tag transmit timing</a:t>
            </a:r>
          </a:p>
          <a:p>
            <a:pPr marL="431800" indent="-323850" defTabSz="457200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Security Concerns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RFID technology is rapidly becoming more standardized, but problems do still exist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The number of adopters of RFID technology is growing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Regulation and education is necessary to quell some of the fears regarding RFID technology and it’s implications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i="1" dirty="0"/>
              <a:t> </a:t>
            </a:r>
            <a:r>
              <a:rPr lang="en-US" sz="4000" i="1" dirty="0" smtClean="0"/>
              <a:t>                       THANK  YOU</a:t>
            </a:r>
            <a:r>
              <a:rPr lang="en-US" sz="4000" dirty="0" smtClean="0"/>
              <a:t>              </a:t>
            </a:r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Acronymn</a:t>
            </a:r>
            <a:r>
              <a:rPr lang="en-US" dirty="0" smtClean="0"/>
              <a:t>: Radio Frequency Identification Device</a:t>
            </a:r>
          </a:p>
          <a:p>
            <a:pPr>
              <a:lnSpc>
                <a:spcPct val="80000"/>
              </a:lnSpc>
            </a:pPr>
            <a:r>
              <a:rPr lang="en-GB" dirty="0" smtClean="0"/>
              <a:t>RFID is a technology, whose origins are found in  the WWII era, that incorporates electromagnetic or electrostatic coupling in the RF portion of the EM spectrum to uniquely identify an object, animal or person.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Holds a small amount of unique data – a serial number or other unique attributes of the item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data can be read from a distance – no contact or even line of sight necessary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 Frequency Identification</a:t>
            </a:r>
          </a:p>
          <a:p>
            <a:r>
              <a:rPr lang="en-US" dirty="0" smtClean="0"/>
              <a:t>The use of radio frequency tags to identify real objects.</a:t>
            </a:r>
          </a:p>
          <a:p>
            <a:r>
              <a:rPr lang="en-US" dirty="0" smtClean="0"/>
              <a:t>Assign IDs to objects</a:t>
            </a:r>
          </a:p>
          <a:p>
            <a:r>
              <a:rPr lang="en-US" dirty="0" smtClean="0"/>
              <a:t>Link the ID to additional information about the object</a:t>
            </a:r>
          </a:p>
          <a:p>
            <a:r>
              <a:rPr lang="en-US" dirty="0" smtClean="0"/>
              <a:t>Link the ID to complementary info</a:t>
            </a:r>
          </a:p>
          <a:p>
            <a:r>
              <a:rPr lang="en-US" dirty="0" smtClean="0"/>
              <a:t>Find similar objects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IDENTIFICATION EXAMPLES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 Codes</a:t>
            </a:r>
          </a:p>
          <a:p>
            <a:r>
              <a:rPr lang="en-US" dirty="0" smtClean="0"/>
              <a:t>License Plates</a:t>
            </a:r>
          </a:p>
          <a:p>
            <a:r>
              <a:rPr lang="en-US" dirty="0" smtClean="0"/>
              <a:t>Social Security Numbers</a:t>
            </a:r>
          </a:p>
          <a:p>
            <a:r>
              <a:rPr lang="en-US" dirty="0" smtClean="0"/>
              <a:t>Student ID</a:t>
            </a:r>
          </a:p>
          <a:p>
            <a:r>
              <a:rPr lang="en-US" dirty="0" smtClean="0"/>
              <a:t>Serial Numbers</a:t>
            </a:r>
          </a:p>
          <a:p>
            <a:r>
              <a:rPr lang="en-US" dirty="0" smtClean="0"/>
              <a:t>Car Keys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RF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Components</a:t>
            </a:r>
          </a:p>
          <a:p>
            <a:pPr lvl="1"/>
            <a:r>
              <a:rPr lang="en-US" dirty="0" smtClean="0"/>
              <a:t>Transceiver – Tag Reader</a:t>
            </a:r>
          </a:p>
          <a:p>
            <a:pPr lvl="1"/>
            <a:r>
              <a:rPr lang="en-US" dirty="0" smtClean="0"/>
              <a:t>Transponder – RFID tag</a:t>
            </a:r>
          </a:p>
          <a:p>
            <a:pPr lvl="1"/>
            <a:r>
              <a:rPr lang="en-US" dirty="0" smtClean="0"/>
              <a:t>Antenna</a:t>
            </a:r>
          </a:p>
          <a:p>
            <a:endParaRPr lang="en-US" dirty="0"/>
          </a:p>
        </p:txBody>
      </p:sp>
      <p:pic>
        <p:nvPicPr>
          <p:cNvPr id="4" name="Picture 7" descr="rfidsys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3886200"/>
            <a:ext cx="3709554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cs typeface="Tahoma" pitchFamily="34" charset="0"/>
              </a:rPr>
              <a:t>Objects equipped with </a:t>
            </a:r>
            <a:r>
              <a:rPr lang="en-US" sz="2800" u="sng" dirty="0" smtClean="0">
                <a:cs typeface="Tahoma" pitchFamily="34" charset="0"/>
              </a:rPr>
              <a:t>RFID tag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 smtClean="0">
                <a:cs typeface="Tahoma" pitchFamily="34" charset="0"/>
              </a:rPr>
              <a:t>Tag contains </a:t>
            </a:r>
            <a:r>
              <a:rPr lang="en-US" u="sng" dirty="0" smtClean="0">
                <a:cs typeface="Tahoma" pitchFamily="34" charset="0"/>
              </a:rPr>
              <a:t>transponder</a:t>
            </a:r>
            <a:r>
              <a:rPr lang="en-US" dirty="0" smtClean="0">
                <a:cs typeface="Tahoma" pitchFamily="34" charset="0"/>
              </a:rPr>
              <a:t> with digital memory chip.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 smtClean="0"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u="sng" dirty="0" smtClean="0">
                <a:cs typeface="Tahoma" pitchFamily="34" charset="0"/>
              </a:rPr>
              <a:t>Interrogator</a:t>
            </a:r>
            <a:r>
              <a:rPr lang="en-US" sz="2800" dirty="0" smtClean="0">
                <a:cs typeface="Tahoma" pitchFamily="34" charset="0"/>
              </a:rPr>
              <a:t>: an antenna packaged with transceiver and decoder.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r>
              <a:rPr lang="en-US" dirty="0" smtClean="0">
                <a:cs typeface="Tahoma" pitchFamily="34" charset="0"/>
              </a:rPr>
              <a:t>emits signal activating tag.</a:t>
            </a:r>
          </a:p>
          <a:p>
            <a:pPr lvl="1">
              <a:lnSpc>
                <a:spcPct val="80000"/>
              </a:lnSpc>
              <a:spcBef>
                <a:spcPct val="0"/>
              </a:spcBef>
            </a:pPr>
            <a:endParaRPr lang="en-US" dirty="0" smtClean="0"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cs typeface="Tahoma" pitchFamily="34" charset="0"/>
              </a:rPr>
              <a:t>Reader detects activation signal, decodes the data on the tag’s silicon chip.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800" dirty="0" smtClean="0"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cs typeface="Tahoma" pitchFamily="34" charset="0"/>
              </a:rPr>
              <a:t>Data passed to </a:t>
            </a:r>
            <a:r>
              <a:rPr lang="en-US" sz="2800" u="sng" dirty="0" smtClean="0">
                <a:cs typeface="Tahoma" pitchFamily="34" charset="0"/>
              </a:rPr>
              <a:t>host computer.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RFID STANDARDS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Tracking Animals  </a:t>
            </a:r>
          </a:p>
          <a:p>
            <a:pPr lvl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600" dirty="0" smtClean="0"/>
              <a:t>ISO 11784 – Specifies the structure of the ID code</a:t>
            </a:r>
          </a:p>
          <a:p>
            <a:pPr lvl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600" dirty="0" smtClean="0"/>
              <a:t>ISO 11785 – Specifies how transponder is activated</a:t>
            </a:r>
          </a:p>
          <a:p>
            <a:pPr lvl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600" dirty="0" smtClean="0"/>
              <a:t>ISO 14223/1 – Specifies RF code for advanced transponders</a:t>
            </a:r>
          </a:p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Credit Cards </a:t>
            </a:r>
          </a:p>
          <a:p>
            <a:pPr lvl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600" dirty="0" smtClean="0"/>
              <a:t>ISO 15693 – Specifies modulation and coding schemes</a:t>
            </a:r>
          </a:p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Passports and proximity cards </a:t>
            </a:r>
          </a:p>
          <a:p>
            <a:pPr lvl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600" dirty="0" smtClean="0"/>
              <a:t>ISO 14443 – Specifies modulation and coding schemes</a:t>
            </a:r>
          </a:p>
          <a:p>
            <a:pPr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3100" dirty="0" smtClean="0"/>
              <a:t>General Frequency bands </a:t>
            </a:r>
          </a:p>
          <a:p>
            <a:pPr lvl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5713" algn="l"/>
                <a:tab pos="5791200" algn="l"/>
                <a:tab pos="6515100" algn="l"/>
                <a:tab pos="7237413" algn="l"/>
                <a:tab pos="7961313" algn="l"/>
                <a:tab pos="8686800" algn="l"/>
              </a:tabLst>
            </a:pPr>
            <a:r>
              <a:rPr lang="en-GB" sz="2600" dirty="0" smtClean="0"/>
              <a:t>ISO 18000 series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FREQ RANGE OF RFID </a:t>
            </a:r>
            <a:br>
              <a:rPr lang="en-US" dirty="0" smtClean="0"/>
            </a:br>
            <a:r>
              <a:rPr lang="en-US" dirty="0" smtClean="0"/>
              <a:t>STANDARDS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100" b="1" i="1" dirty="0" smtClean="0"/>
              <a:t>ISO 18000-2</a:t>
            </a:r>
          </a:p>
          <a:p>
            <a:pPr lvl="1"/>
            <a:r>
              <a:rPr lang="en-US" sz="2600" b="1" i="1" dirty="0" smtClean="0"/>
              <a:t>&lt;</a:t>
            </a:r>
            <a:r>
              <a:rPr lang="en-US" sz="2200" b="1" i="1" dirty="0" smtClean="0"/>
              <a:t>135 KHz</a:t>
            </a:r>
          </a:p>
          <a:p>
            <a:r>
              <a:rPr lang="en-US" sz="2600" b="1" i="1" dirty="0" smtClean="0"/>
              <a:t>ISO 18000-3</a:t>
            </a:r>
          </a:p>
          <a:p>
            <a:pPr lvl="1"/>
            <a:r>
              <a:rPr lang="en-US" sz="2200" b="1" i="1" dirty="0" smtClean="0"/>
              <a:t>13.56 MHZ</a:t>
            </a:r>
          </a:p>
          <a:p>
            <a:r>
              <a:rPr lang="en-US" sz="2600" b="1" i="1" dirty="0" smtClean="0"/>
              <a:t>ISO 18000-4</a:t>
            </a:r>
          </a:p>
          <a:p>
            <a:pPr lvl="1"/>
            <a:r>
              <a:rPr lang="en-US" sz="2200" b="1" i="1" dirty="0" smtClean="0"/>
              <a:t>2.45 GHz</a:t>
            </a:r>
          </a:p>
          <a:p>
            <a:r>
              <a:rPr lang="en-US" sz="2600" b="1" i="1" dirty="0" smtClean="0"/>
              <a:t>ISO 18000-6</a:t>
            </a:r>
          </a:p>
          <a:p>
            <a:pPr lvl="1"/>
            <a:r>
              <a:rPr lang="en-US" sz="2200" b="1" i="1" dirty="0" smtClean="0"/>
              <a:t>860-960 MHz</a:t>
            </a:r>
          </a:p>
          <a:p>
            <a:r>
              <a:rPr lang="en-US" sz="2600" b="1" i="1" dirty="0" smtClean="0"/>
              <a:t>ISO 18000-7</a:t>
            </a:r>
          </a:p>
          <a:p>
            <a:pPr lvl="1"/>
            <a:r>
              <a:rPr lang="en-US" sz="2200" b="1" i="1" dirty="0" smtClean="0"/>
              <a:t>433 MHZ (active</a:t>
            </a:r>
            <a:r>
              <a:rPr lang="en-US" sz="2600" b="1" i="1" dirty="0" smtClean="0"/>
              <a:t>)</a:t>
            </a:r>
          </a:p>
          <a:p>
            <a:pPr>
              <a:buFont typeface="Wingdings" pitchFamily="2" charset="2"/>
              <a:buNone/>
            </a:pPr>
            <a:endParaRPr lang="en-US" sz="31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ACTIVE RFID TAG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Battery Powered tags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Have much greater range – 100m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Hold much more information – Kbytes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Can integrate sensing technology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Temperature, GPS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Can signal at defined time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Multiple tags can be recorded/read at once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Used for higher value items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Shipping containers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Electronic assets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Cost between $20 and $40 per item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Life between 2 – 4 ye</a:t>
            </a:r>
            <a:r>
              <a:rPr lang="en-US" sz="2000" dirty="0" smtClean="0"/>
              <a:t>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580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IDENTITY NUMBERS </vt:lpstr>
      <vt:lpstr>RFID</vt:lpstr>
      <vt:lpstr>CONT… </vt:lpstr>
      <vt:lpstr>IDENTIFICATION EXAMPLES</vt:lpstr>
      <vt:lpstr>HOW DOES RF WORKS</vt:lpstr>
      <vt:lpstr>Slide 6</vt:lpstr>
      <vt:lpstr>RFID STANDARDS </vt:lpstr>
      <vt:lpstr>FREQ RANGE OF RFID  STANDARDS </vt:lpstr>
      <vt:lpstr> ACTIVE RFID TAG </vt:lpstr>
      <vt:lpstr>PASSIVE RFID TAG </vt:lpstr>
      <vt:lpstr>APPLICATIONS</vt:lpstr>
      <vt:lpstr>CONT…..</vt:lpstr>
      <vt:lpstr>DISADVANTAGES</vt:lpstr>
      <vt:lpstr>CONCLUSION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NUMBERS </dc:title>
  <dc:creator>villu</dc:creator>
  <cp:lastModifiedBy>villu</cp:lastModifiedBy>
  <cp:revision>4</cp:revision>
  <dcterms:created xsi:type="dcterms:W3CDTF">2006-05-25T01:29:29Z</dcterms:created>
  <dcterms:modified xsi:type="dcterms:W3CDTF">2006-05-25T02:03:48Z</dcterms:modified>
</cp:coreProperties>
</file>