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43E5-99A6-4D74-9CBE-4B8026696632}" type="datetimeFigureOut">
              <a:rPr lang="en-US" smtClean="0"/>
              <a:t>25-Aug-14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535F-E2C4-4CF4-9393-301131377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43E5-99A6-4D74-9CBE-4B8026696632}" type="datetimeFigureOut">
              <a:rPr lang="en-US" smtClean="0"/>
              <a:t>25-Aug-14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535F-E2C4-4CF4-9393-301131377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43E5-99A6-4D74-9CBE-4B8026696632}" type="datetimeFigureOut">
              <a:rPr lang="en-US" smtClean="0"/>
              <a:t>25-Aug-14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535F-E2C4-4CF4-9393-301131377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43E5-99A6-4D74-9CBE-4B8026696632}" type="datetimeFigureOut">
              <a:rPr lang="en-US" smtClean="0"/>
              <a:t>25-Aug-14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535F-E2C4-4CF4-9393-301131377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43E5-99A6-4D74-9CBE-4B8026696632}" type="datetimeFigureOut">
              <a:rPr lang="en-US" smtClean="0"/>
              <a:t>25-Aug-14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535F-E2C4-4CF4-9393-301131377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43E5-99A6-4D74-9CBE-4B8026696632}" type="datetimeFigureOut">
              <a:rPr lang="en-US" smtClean="0"/>
              <a:t>25-Aug-14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535F-E2C4-4CF4-9393-301131377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43E5-99A6-4D74-9CBE-4B8026696632}" type="datetimeFigureOut">
              <a:rPr lang="en-US" smtClean="0"/>
              <a:t>25-Aug-14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535F-E2C4-4CF4-9393-301131377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43E5-99A6-4D74-9CBE-4B8026696632}" type="datetimeFigureOut">
              <a:rPr lang="en-US" smtClean="0"/>
              <a:t>25-Aug-14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535F-E2C4-4CF4-9393-301131377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43E5-99A6-4D74-9CBE-4B8026696632}" type="datetimeFigureOut">
              <a:rPr lang="en-US" smtClean="0"/>
              <a:t>25-Aug-14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535F-E2C4-4CF4-9393-301131377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43E5-99A6-4D74-9CBE-4B8026696632}" type="datetimeFigureOut">
              <a:rPr lang="en-US" smtClean="0"/>
              <a:t>25-Aug-14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535F-E2C4-4CF4-9393-301131377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43E5-99A6-4D74-9CBE-4B8026696632}" type="datetimeFigureOut">
              <a:rPr lang="en-US" smtClean="0"/>
              <a:t>25-Aug-14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535F-E2C4-4CF4-9393-301131377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43E5-99A6-4D74-9CBE-4B8026696632}" type="datetimeFigureOut">
              <a:rPr lang="en-US" smtClean="0"/>
              <a:t>25-Aug-14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B535F-E2C4-4CF4-9393-301131377D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RF 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RFID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A radio frequency identification tag (RFID) is a bar-code application with </a:t>
            </a:r>
            <a:r>
              <a:rPr lang="en-US" dirty="0" smtClean="0"/>
              <a:t>encoded intelligent </a:t>
            </a:r>
            <a:r>
              <a:rPr lang="en-US" dirty="0"/>
              <a:t>data waiting to be read</a:t>
            </a:r>
            <a:r>
              <a:rPr lang="en-US" dirty="0" smtClean="0"/>
              <a:t>;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it can communicate with a networked system.</a:t>
            </a:r>
          </a:p>
          <a:p>
            <a:pPr algn="just"/>
            <a:r>
              <a:rPr lang="en-US" dirty="0" smtClean="0"/>
              <a:t>Basically</a:t>
            </a:r>
            <a:r>
              <a:rPr lang="en-US" dirty="0"/>
              <a:t>, an RFID receives energy from the </a:t>
            </a:r>
            <a:r>
              <a:rPr lang="en-US" dirty="0" smtClean="0"/>
              <a:t>electromagnetic waves and a </a:t>
            </a:r>
            <a:r>
              <a:rPr lang="en-US" dirty="0"/>
              <a:t>card reader emits. </a:t>
            </a:r>
            <a:endParaRPr lang="en-US" dirty="0" smtClean="0"/>
          </a:p>
          <a:p>
            <a:pPr algn="just"/>
            <a:r>
              <a:rPr lang="en-US" dirty="0" smtClean="0"/>
              <a:t>On </a:t>
            </a:r>
            <a:r>
              <a:rPr lang="en-US" dirty="0"/>
              <a:t>detecting the presence of a reader, </a:t>
            </a:r>
            <a:r>
              <a:rPr lang="en-US" dirty="0" smtClean="0"/>
              <a:t>the </a:t>
            </a:r>
            <a:r>
              <a:rPr lang="en-US" dirty="0"/>
              <a:t>tag sends back this data, which then interprets the data that </a:t>
            </a:r>
            <a:r>
              <a:rPr lang="en-US" dirty="0" smtClean="0"/>
              <a:t>has been </a:t>
            </a:r>
            <a:r>
              <a:rPr lang="en-US" dirty="0"/>
              <a:t>sent back.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72350" y="0"/>
            <a:ext cx="17716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943600" y="5943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RF ID tag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2697163"/>
          </a:xfrm>
        </p:spPr>
        <p:txBody>
          <a:bodyPr/>
          <a:lstStyle/>
          <a:p>
            <a:pPr algn="just"/>
            <a:r>
              <a:rPr lang="en-US" dirty="0" smtClean="0"/>
              <a:t>RFIDs </a:t>
            </a:r>
            <a:r>
              <a:rPr lang="en-US" dirty="0"/>
              <a:t>can be </a:t>
            </a:r>
            <a:r>
              <a:rPr lang="en-US" dirty="0" smtClean="0"/>
              <a:t>categorized as </a:t>
            </a:r>
          </a:p>
          <a:p>
            <a:pPr lvl="1" algn="just"/>
            <a:r>
              <a:rPr lang="en-US" dirty="0" smtClean="0"/>
              <a:t>passive,</a:t>
            </a:r>
          </a:p>
          <a:p>
            <a:pPr lvl="1" algn="just"/>
            <a:r>
              <a:rPr lang="en-US" dirty="0" smtClean="0"/>
              <a:t>semi-passive</a:t>
            </a:r>
            <a:r>
              <a:rPr lang="en-US" dirty="0"/>
              <a:t>, and </a:t>
            </a:r>
            <a:endParaRPr lang="en-US" dirty="0" smtClean="0"/>
          </a:p>
          <a:p>
            <a:pPr lvl="1" algn="just"/>
            <a:r>
              <a:rPr lang="en-US" dirty="0" smtClean="0"/>
              <a:t>active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200" dirty="0" smtClean="0"/>
              <a:t>Passive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Have no internal power supply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Electrical current inducted in antenna by the incoming signal proves power for integrated circuit in tag to power up and transmit response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Very Small, Limited Range, Unlimited Life</a:t>
            </a:r>
          </a:p>
          <a:p>
            <a:pPr>
              <a:lnSpc>
                <a:spcPct val="80000"/>
              </a:lnSpc>
              <a:spcBef>
                <a:spcPct val="100000"/>
              </a:spcBef>
            </a:pPr>
            <a:r>
              <a:rPr lang="en-US" sz="2200" dirty="0" smtClean="0"/>
              <a:t>Semi Passive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Similar to passive tags, with the addition of a small battery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Battery powers the integrated circuit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Bigger, Longer Range, Limited Life</a:t>
            </a:r>
          </a:p>
          <a:p>
            <a:pPr>
              <a:lnSpc>
                <a:spcPct val="80000"/>
              </a:lnSpc>
              <a:spcBef>
                <a:spcPct val="100000"/>
              </a:spcBef>
            </a:pPr>
            <a:r>
              <a:rPr lang="en-US" sz="2200" dirty="0" smtClean="0"/>
              <a:t>Active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Have their own internal power source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Many operate at fixed intervals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Also called beacons (broadcast own signal)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Large ( coin), Much larger memories, Longer range</a:t>
            </a: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RFIDs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Another way of using RFIDs is based on a data storage strategy, </a:t>
            </a:r>
            <a:endParaRPr lang="en-US" dirty="0" smtClean="0"/>
          </a:p>
          <a:p>
            <a:pPr algn="just"/>
            <a:r>
              <a:rPr lang="en-US" dirty="0" smtClean="0"/>
              <a:t>whether they are </a:t>
            </a:r>
          </a:p>
          <a:p>
            <a:pPr lvl="1" algn="just"/>
            <a:r>
              <a:rPr lang="en-US" dirty="0" smtClean="0"/>
              <a:t>read-only;</a:t>
            </a:r>
          </a:p>
          <a:p>
            <a:pPr lvl="1" algn="just"/>
            <a:r>
              <a:rPr lang="en-US" dirty="0" smtClean="0"/>
              <a:t>read-write</a:t>
            </a:r>
            <a:r>
              <a:rPr lang="en-US" dirty="0"/>
              <a:t>; </a:t>
            </a:r>
            <a:r>
              <a:rPr lang="en-US" dirty="0" smtClean="0"/>
              <a:t>(</a:t>
            </a:r>
            <a:r>
              <a:rPr lang="en-US" dirty="0" smtClean="0"/>
              <a:t>read-write RFIDs, onboard data can be modified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or </a:t>
            </a:r>
            <a:r>
              <a:rPr lang="en-US" dirty="0"/>
              <a:t>write once, </a:t>
            </a:r>
            <a:endParaRPr lang="en-US" dirty="0" smtClean="0"/>
          </a:p>
          <a:p>
            <a:pPr lvl="1" algn="just"/>
            <a:r>
              <a:rPr lang="en-US" dirty="0" smtClean="0"/>
              <a:t>read </a:t>
            </a:r>
            <a:r>
              <a:rPr lang="en-US" dirty="0"/>
              <a:t>many (WORM). </a:t>
            </a:r>
            <a:endParaRPr lang="en-US" dirty="0" smtClean="0"/>
          </a:p>
          <a:p>
            <a:pPr algn="just"/>
            <a:r>
              <a:rPr lang="en-US" dirty="0" smtClean="0"/>
              <a:t>Potential </a:t>
            </a:r>
            <a:r>
              <a:rPr lang="en-US" dirty="0"/>
              <a:t>uses include providing consumers </a:t>
            </a:r>
            <a:r>
              <a:rPr lang="en-US" dirty="0" smtClean="0"/>
              <a:t>with information </a:t>
            </a:r>
            <a:r>
              <a:rPr lang="en-US" dirty="0"/>
              <a:t>about products that have embedded RFID tags. </a:t>
            </a:r>
            <a:endParaRPr lang="en-US" dirty="0" smtClean="0"/>
          </a:p>
          <a:p>
            <a:pPr algn="just"/>
            <a:r>
              <a:rPr lang="en-US" dirty="0" smtClean="0"/>
              <a:t>Consumers </a:t>
            </a:r>
            <a:r>
              <a:rPr lang="en-US" dirty="0"/>
              <a:t>can </a:t>
            </a:r>
            <a:r>
              <a:rPr lang="en-US" dirty="0" smtClean="0"/>
              <a:t>use their </a:t>
            </a:r>
            <a:r>
              <a:rPr lang="en-US" dirty="0"/>
              <a:t>PDAs or cell phones to read the data contained in the tags; this way, </a:t>
            </a:r>
            <a:r>
              <a:rPr lang="en-US" dirty="0" smtClean="0"/>
              <a:t>they  can </a:t>
            </a:r>
            <a:r>
              <a:rPr lang="en-US" dirty="0"/>
              <a:t>determine such things as price or expiration date. </a:t>
            </a:r>
            <a:endParaRPr lang="en-US" dirty="0" smtClean="0"/>
          </a:p>
          <a:p>
            <a:pPr algn="just"/>
            <a:r>
              <a:rPr lang="en-US" dirty="0" smtClean="0"/>
              <a:t>RFID </a:t>
            </a:r>
            <a:r>
              <a:rPr lang="en-US" dirty="0"/>
              <a:t>technology is </a:t>
            </a:r>
            <a:r>
              <a:rPr lang="en-US" dirty="0" smtClean="0"/>
              <a:t>currently being </a:t>
            </a:r>
            <a:r>
              <a:rPr lang="en-US" dirty="0"/>
              <a:t>used on a large scale by Wal-Mart, Sam’s Club, and the U.S. Department </a:t>
            </a:r>
            <a:r>
              <a:rPr lang="en-US" dirty="0" smtClean="0"/>
              <a:t>of Defense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RFIDs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checking in book,</a:t>
            </a:r>
          </a:p>
          <a:p>
            <a:pPr algn="just"/>
            <a:r>
              <a:rPr lang="en-US" dirty="0" smtClean="0"/>
              <a:t>locating </a:t>
            </a:r>
            <a:r>
              <a:rPr lang="en-US" dirty="0"/>
              <a:t>books on a shelf, </a:t>
            </a:r>
            <a:endParaRPr lang="en-US" dirty="0" smtClean="0"/>
          </a:p>
          <a:p>
            <a:pPr algn="just"/>
            <a:r>
              <a:rPr lang="en-US" dirty="0" smtClean="0"/>
              <a:t>checking out </a:t>
            </a:r>
            <a:r>
              <a:rPr lang="en-US" dirty="0"/>
              <a:t>books at a library, </a:t>
            </a:r>
            <a:endParaRPr lang="en-US" dirty="0" smtClean="0"/>
          </a:p>
          <a:p>
            <a:pPr algn="just"/>
            <a:r>
              <a:rPr lang="en-US" dirty="0" smtClean="0"/>
              <a:t>or </a:t>
            </a:r>
            <a:r>
              <a:rPr lang="en-US" dirty="0"/>
              <a:t>ringing up groceries at the checkout counter. </a:t>
            </a:r>
            <a:endParaRPr lang="en-US" dirty="0" smtClean="0"/>
          </a:p>
          <a:p>
            <a:pPr algn="just"/>
            <a:r>
              <a:rPr lang="en-US" dirty="0" smtClean="0"/>
              <a:t>Smart sponges </a:t>
            </a:r>
            <a:r>
              <a:rPr lang="en-US" dirty="0"/>
              <a:t>(surgical sponges that have RFIDs embedded in them) have a </a:t>
            </a:r>
            <a:r>
              <a:rPr lang="en-US" dirty="0" smtClean="0"/>
              <a:t>life-saving potential.</a:t>
            </a:r>
          </a:p>
          <a:p>
            <a:pPr algn="just"/>
            <a:r>
              <a:rPr lang="en-US" dirty="0" smtClean="0"/>
              <a:t>Following </a:t>
            </a:r>
            <a:r>
              <a:rPr lang="en-US" dirty="0"/>
              <a:t>an operation, a surgeon can wave a wand to determine </a:t>
            </a:r>
            <a:r>
              <a:rPr lang="en-US" dirty="0" smtClean="0"/>
              <a:t>whether any </a:t>
            </a:r>
            <a:r>
              <a:rPr lang="en-US" dirty="0"/>
              <a:t>sponge has been left behind. </a:t>
            </a:r>
            <a:endParaRPr lang="en-US" dirty="0" smtClean="0"/>
          </a:p>
          <a:p>
            <a:pPr algn="just"/>
            <a:r>
              <a:rPr lang="en-US" dirty="0" smtClean="0"/>
              <a:t>RFIDs </a:t>
            </a:r>
            <a:r>
              <a:rPr lang="en-US" dirty="0"/>
              <a:t>can linked to </a:t>
            </a:r>
            <a:r>
              <a:rPr lang="en-US" dirty="0" smtClean="0"/>
              <a:t>debit-card accounts </a:t>
            </a:r>
            <a:r>
              <a:rPr lang="en-US" dirty="0"/>
              <a:t>for making transactions on the fly—for example, at country clubs.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of RFIDs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Violation </a:t>
            </a:r>
            <a:r>
              <a:rPr lang="en-US" dirty="0"/>
              <a:t>of </a:t>
            </a:r>
            <a:r>
              <a:rPr lang="en-US" dirty="0" smtClean="0"/>
              <a:t>people </a:t>
            </a:r>
            <a:r>
              <a:rPr lang="en-US" dirty="0"/>
              <a:t>privacy. </a:t>
            </a:r>
            <a:endParaRPr lang="en-US" dirty="0" smtClean="0"/>
          </a:p>
          <a:p>
            <a:pPr algn="just"/>
            <a:r>
              <a:rPr lang="en-US" dirty="0" smtClean="0"/>
              <a:t>There </a:t>
            </a:r>
            <a:r>
              <a:rPr lang="en-US" dirty="0"/>
              <a:t>is also a need for </a:t>
            </a:r>
            <a:r>
              <a:rPr lang="en-US" dirty="0" smtClean="0"/>
              <a:t>better encryption </a:t>
            </a:r>
            <a:r>
              <a:rPr lang="en-US" dirty="0"/>
              <a:t>algorithms to be employed so that data on the RFIDs cannot be </a:t>
            </a:r>
            <a:r>
              <a:rPr lang="en-US" dirty="0" smtClean="0"/>
              <a:t>read or </a:t>
            </a:r>
            <a:r>
              <a:rPr lang="en-US" dirty="0"/>
              <a:t>modified by an unauthorized device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RFID </a:t>
            </a:r>
            <a:r>
              <a:rPr lang="en-US" dirty="0"/>
              <a:t>orientation is another </a:t>
            </a:r>
            <a:r>
              <a:rPr lang="en-US" dirty="0" smtClean="0"/>
              <a:t>shortcoming that </a:t>
            </a:r>
            <a:r>
              <a:rPr lang="en-US" dirty="0"/>
              <a:t>could affect whether the data has been read by the reader. </a:t>
            </a:r>
            <a:endParaRPr lang="en-US" dirty="0" smtClean="0"/>
          </a:p>
          <a:p>
            <a:pPr algn="just"/>
            <a:r>
              <a:rPr lang="en-US" dirty="0" smtClean="0"/>
              <a:t>Ghost </a:t>
            </a:r>
            <a:r>
              <a:rPr lang="en-US" dirty="0"/>
              <a:t>tags </a:t>
            </a:r>
            <a:r>
              <a:rPr lang="en-US" dirty="0" smtClean="0"/>
              <a:t>are another </a:t>
            </a:r>
            <a:r>
              <a:rPr lang="en-US" dirty="0"/>
              <a:t>issue whereby a non-existing tag is read. 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Improving inventory efficiency, thereby helping to keep track of items in an inventory list, be it items in a shopping cart or cogs in a warehouse. </a:t>
            </a:r>
          </a:p>
          <a:p>
            <a:pPr algn="just"/>
            <a:r>
              <a:rPr lang="en-US" dirty="0" smtClean="0"/>
              <a:t>Can be implanted to identify animals and can be placed in children’s clothing, backpacks, and student IDs.</a:t>
            </a:r>
          </a:p>
          <a:p>
            <a:pPr algn="just"/>
            <a:r>
              <a:rPr lang="en-US" dirty="0" smtClean="0"/>
              <a:t>Furthermore, they are a requisite for enhanced automation.</a:t>
            </a:r>
          </a:p>
          <a:p>
            <a:pPr algn="just"/>
            <a:r>
              <a:rPr lang="en-US" dirty="0" smtClean="0"/>
              <a:t>RFIDs can be used in diverse environments, as they do not depend on the line of sight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526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RF ID</vt:lpstr>
      <vt:lpstr>Introduction to RFID</vt:lpstr>
      <vt:lpstr>Categorization </vt:lpstr>
      <vt:lpstr>Categorization </vt:lpstr>
      <vt:lpstr>Usage of RFIDs</vt:lpstr>
      <vt:lpstr>Uses of RFIDs </vt:lpstr>
      <vt:lpstr>Concerns of RFIDs</vt:lpstr>
      <vt:lpstr>Advantages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 ID</dc:title>
  <dc:creator>Sadhish</dc:creator>
  <cp:lastModifiedBy>Sadhish</cp:lastModifiedBy>
  <cp:revision>1</cp:revision>
  <dcterms:created xsi:type="dcterms:W3CDTF">2014-08-25T14:51:27Z</dcterms:created>
  <dcterms:modified xsi:type="dcterms:W3CDTF">2014-08-25T15:17:45Z</dcterms:modified>
</cp:coreProperties>
</file>