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61" r:id="rId5"/>
    <p:sldId id="257" r:id="rId6"/>
    <p:sldId id="262" r:id="rId7"/>
    <p:sldId id="272" r:id="rId8"/>
    <p:sldId id="274" r:id="rId9"/>
    <p:sldId id="263" r:id="rId10"/>
    <p:sldId id="275" r:id="rId11"/>
    <p:sldId id="276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1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9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1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9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9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1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8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9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2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8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862C-C4CA-4B37-88CC-99ABFBAF2D8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4FE2-DB03-420C-A702-D9499AF1E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Kilobit_per_seco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SERVICES PROVIDED BY IS2000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5029200"/>
            <a:ext cx="2133600" cy="762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V.kokila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06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GLOBALSTAR PHONE SYSTEM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2529681"/>
            <a:ext cx="37719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178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GSP-SATELLITE PHONE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 voice clarity</a:t>
            </a:r>
          </a:p>
          <a:p>
            <a:r>
              <a:rPr lang="en-US" dirty="0" smtClean="0"/>
              <a:t>Longer battery lifetime-4hours talktime,36 hours standby</a:t>
            </a:r>
          </a:p>
          <a:p>
            <a:r>
              <a:rPr lang="en-US" dirty="0" smtClean="0"/>
              <a:t>Faster data speeds at 9.6kbps</a:t>
            </a:r>
          </a:p>
          <a:p>
            <a:r>
              <a:rPr lang="en-US" dirty="0" smtClean="0"/>
              <a:t>Position location service-latitude and longitude position directly from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32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885705"/>
            <a:ext cx="4724399" cy="1305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80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FIRST CDMA SAMSUNG PHONE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03814"/>
            <a:ext cx="4601688" cy="3286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1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IS-95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CDMA mobile phone system found widely in north America</a:t>
            </a:r>
          </a:p>
          <a:p>
            <a:r>
              <a:rPr lang="en-US" dirty="0" smtClean="0"/>
              <a:t>Carry data rates up to 14.4kbps for IS-95A</a:t>
            </a:r>
          </a:p>
          <a:p>
            <a:r>
              <a:rPr lang="en-US" dirty="0" smtClean="0"/>
              <a:t>115kbps for IS-95B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0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IS-2000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CDMA2000 1X (IS-2000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also known as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1xRTT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is the core CDMA2000 wireless air interface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standard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Supports circuited switched voice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35 simultaneous call per sector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oubles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capacity of original IS-95 standard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supports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packet data speeds of up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tooltip="Kilobit per second"/>
              </a:rPr>
              <a:t>Kbit/s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in both direction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87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3G CDMA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3G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beyond 3G CDMA systems 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higher SIR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received signal is required so that high order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modulation schemes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applied to achieve high data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transmission throughput.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Spectral efficient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modulation schemes (8-PSK, 16-QAM)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spreading factors are used to increase the data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transmission throughput.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IS-95 and IS-2000 CDMA systems,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applies BPSK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QPSK modulations for voice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84250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WIRELESS INTERNET ACCESS USING </a:t>
            </a:r>
            <a:br>
              <a:rPr lang="en-US" sz="3600" b="1" dirty="0" smtClean="0"/>
            </a:br>
            <a:r>
              <a:rPr lang="en-US" sz="3600" b="1" dirty="0" smtClean="0"/>
              <a:t>IS-2000 THIRD GENERATION SYSTEM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nhancements </a:t>
            </a:r>
            <a:r>
              <a:rPr lang="en-US" dirty="0"/>
              <a:t>to IS-2000 (</a:t>
            </a:r>
            <a:r>
              <a:rPr lang="en-US" dirty="0" smtClean="0"/>
              <a:t>1x-EV) and </a:t>
            </a:r>
            <a:r>
              <a:rPr lang="en-US" dirty="0"/>
              <a:t>UMTS (HSDPA) standards are already underway to </a:t>
            </a:r>
            <a:r>
              <a:rPr lang="en-US" dirty="0" smtClean="0"/>
              <a:t>support peak </a:t>
            </a:r>
            <a:r>
              <a:rPr lang="en-US" dirty="0"/>
              <a:t>data rates of 2 to 20 Mb</a:t>
            </a:r>
            <a:r>
              <a:rPr lang="en-US" i="1" dirty="0"/>
              <a:t>/</a:t>
            </a:r>
            <a:r>
              <a:rPr lang="en-US" dirty="0"/>
              <a:t>s.</a:t>
            </a:r>
          </a:p>
        </p:txBody>
      </p:sp>
    </p:spTree>
    <p:extLst>
      <p:ext uri="{BB962C8B-B14F-4D97-AF65-F5344CB8AC3E}">
        <p14:creationId xmlns:p14="http://schemas.microsoft.com/office/powerpoint/2010/main" val="105668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1XEV MOBILE PHONE BLACKBERRY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572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1700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CDMA2000 </a:t>
            </a:r>
            <a:r>
              <a:rPr lang="en-US" b="1" dirty="0"/>
              <a:t>1X </a:t>
            </a:r>
            <a:r>
              <a:rPr lang="en-US" b="1" dirty="0" smtClean="0"/>
              <a:t>EV-DV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</a:t>
            </a:r>
            <a:r>
              <a:rPr lang="en-US" dirty="0"/>
              <a:t>data and </a:t>
            </a:r>
            <a:r>
              <a:rPr lang="en-US" dirty="0" smtClean="0"/>
              <a:t>voice</a:t>
            </a:r>
          </a:p>
          <a:p>
            <a:r>
              <a:rPr lang="en-US" dirty="0" smtClean="0"/>
              <a:t>Channel bandwidth of 1.25MHZ was insufficient for higher data rates</a:t>
            </a:r>
          </a:p>
          <a:p>
            <a:r>
              <a:rPr lang="en-US" dirty="0" smtClean="0"/>
              <a:t>CDMA 2000 system involves utilizing channel bandwidth of 3 times the standard 1.25MHZ-3XRTT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CDMA2000 1X EV-DO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Enhanced voice data optimized or Enhanced voice data only(EV-DO) for the wireless transmission of data through radio signals</a:t>
            </a:r>
          </a:p>
          <a:p>
            <a:r>
              <a:rPr lang="en-US" dirty="0" smtClean="0"/>
              <a:t>EV-DO is an evolution of the CDMA2000(IS-2000)</a:t>
            </a:r>
          </a:p>
          <a:p>
            <a:r>
              <a:rPr lang="en-US" dirty="0" smtClean="0"/>
              <a:t>It is also used on the </a:t>
            </a:r>
            <a:r>
              <a:rPr lang="en-US" dirty="0" err="1" smtClean="0"/>
              <a:t>Globalstar</a:t>
            </a:r>
            <a:r>
              <a:rPr lang="en-US" dirty="0" smtClean="0"/>
              <a:t> Satellite </a:t>
            </a:r>
            <a:r>
              <a:rPr lang="en-US" smtClean="0"/>
              <a:t>phone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94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279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SERVICES PROVIDED BY IS2000</vt:lpstr>
      <vt:lpstr>FIRST CDMA SAMSUNG PHONE</vt:lpstr>
      <vt:lpstr>IS-95</vt:lpstr>
      <vt:lpstr>IS-2000</vt:lpstr>
      <vt:lpstr>3G CDMA SYSTEMS</vt:lpstr>
      <vt:lpstr>WIRELESS INTERNET ACCESS USING  IS-2000 THIRD GENERATION SYSTEM</vt:lpstr>
      <vt:lpstr>1XEV MOBILE PHONE BLACKBERRY </vt:lpstr>
      <vt:lpstr>  CDMA2000 1X EV-DV  </vt:lpstr>
      <vt:lpstr>CDMA2000 1X EV-DO</vt:lpstr>
      <vt:lpstr>GLOBALSTAR PHONE SYSTEM</vt:lpstr>
      <vt:lpstr>GSP-SATELLITE PHONE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SERVICES PROVIDED BY IS2000</dc:title>
  <dc:creator>karithck</dc:creator>
  <cp:lastModifiedBy>karithck</cp:lastModifiedBy>
  <cp:revision>39</cp:revision>
  <dcterms:created xsi:type="dcterms:W3CDTF">2014-08-26T15:46:47Z</dcterms:created>
  <dcterms:modified xsi:type="dcterms:W3CDTF">2014-08-28T01:06:32Z</dcterms:modified>
</cp:coreProperties>
</file>